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0" y="2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3a6572729c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3a6572729c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a6572729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3a6572729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3a6572729c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3a6572729c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3a6572729c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3a6572729c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a6572729c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a6572729c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a6572729c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a6572729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a6572729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a6572729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3a6572729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3a6572729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3a6572729c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3a6572729c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a6572729c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a6572729c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a6572729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a6572729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3a6572729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3a6572729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a6572729c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a6572729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a6572729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3a6572729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21AF-ECCD-AC51-A5EF-0B8E95BF92F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458D06E3-A8CF-269E-7F49-AA9B1EE0298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4A9800D2-B833-3C4D-59D0-5E959B3D0869}"/>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5" name="Footer Placeholder 4">
            <a:extLst>
              <a:ext uri="{FF2B5EF4-FFF2-40B4-BE49-F238E27FC236}">
                <a16:creationId xmlns:a16="http://schemas.microsoft.com/office/drawing/2014/main" id="{3F912B24-397A-0E4E-CDAD-582E146A2A7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EF8ED31-569A-78E1-49C1-62DCAFE1A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187410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679F7-57DB-2CC6-3BF7-80F2797BE552}"/>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76A718CC-5C73-F3D1-07A7-BFEBCECEF1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DBB6437-F79D-62A8-B459-7CEF203CCDD9}"/>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5" name="Footer Placeholder 4">
            <a:extLst>
              <a:ext uri="{FF2B5EF4-FFF2-40B4-BE49-F238E27FC236}">
                <a16:creationId xmlns:a16="http://schemas.microsoft.com/office/drawing/2014/main" id="{C5BDC26D-642A-1378-DE55-5ED1FF2EFF9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6734E16-B007-8A01-77A4-F6B8A363D6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84581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FCE9B3-7B87-C939-A91B-07E52F3F29D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9EC5308-2CED-7150-5CAB-C50D27F1FDD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3CEBD20-AC9A-3EED-9473-B973FBBC2BE1}"/>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5" name="Footer Placeholder 4">
            <a:extLst>
              <a:ext uri="{FF2B5EF4-FFF2-40B4-BE49-F238E27FC236}">
                <a16:creationId xmlns:a16="http://schemas.microsoft.com/office/drawing/2014/main" id="{0E70C5B2-36BA-D101-AB13-709445B4A15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9FD7FB0-6E28-B4EA-61FB-F3535FE8BB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931805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93370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1150-67FE-04AB-3F46-4647A533B59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3C019A84-CA34-FC6A-30B3-7114A8890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97AFE60-51CF-3065-1EB2-9C8549999BBF}"/>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5" name="Footer Placeholder 4">
            <a:extLst>
              <a:ext uri="{FF2B5EF4-FFF2-40B4-BE49-F238E27FC236}">
                <a16:creationId xmlns:a16="http://schemas.microsoft.com/office/drawing/2014/main" id="{9F15A1D7-FEDC-41F4-DE14-FCEE5664E99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9BCBB59-0074-1F86-F48F-E439DC68D7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10900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EE96-6179-4296-4B67-F29119601DA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33F0DA50-4349-047B-5A7D-C5A49E2DAE1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54784-6A6B-1C14-4342-B2F8932AC2DA}"/>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5" name="Footer Placeholder 4">
            <a:extLst>
              <a:ext uri="{FF2B5EF4-FFF2-40B4-BE49-F238E27FC236}">
                <a16:creationId xmlns:a16="http://schemas.microsoft.com/office/drawing/2014/main" id="{42FE2F67-0818-AC95-7EA2-68CB3559245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D1B731F-4D57-3065-CF14-FC9697316E4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615653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C786-AAF3-FCB4-BFC0-960B44E14E3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A90D2DC-014A-E538-8CB2-87683D85F7F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8B828FAF-FFDA-5883-9288-390F5373BE6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DE69ACE-3042-8DA9-1DA7-5753150CBBD8}"/>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6" name="Footer Placeholder 5">
            <a:extLst>
              <a:ext uri="{FF2B5EF4-FFF2-40B4-BE49-F238E27FC236}">
                <a16:creationId xmlns:a16="http://schemas.microsoft.com/office/drawing/2014/main" id="{2FB2B6D5-0498-DDE0-132E-5C8C41CF486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47B0BC88-0883-097E-CA2D-94CF72E44A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02006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677E-1342-F388-9616-8CD677DBED71}"/>
              </a:ext>
            </a:extLst>
          </p:cNvPr>
          <p:cNvSpPr>
            <a:spLocks noGrp="1"/>
          </p:cNvSpPr>
          <p:nvPr>
            <p:ph type="title"/>
          </p:nvPr>
        </p:nvSpPr>
        <p:spPr>
          <a:xfrm>
            <a:off x="629841" y="273844"/>
            <a:ext cx="7886700" cy="994172"/>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E42518D-2C95-8F8A-178D-97B0E1322BE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E8D70A7-C457-E09E-9FE5-7DCF063785A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6FF31B9-7FC9-43BE-B5BD-857471E34DA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5C098D7-645F-DF22-F1DE-32C8381AF59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ACF323FB-EFEE-95F4-7CC4-75B19E3258B4}"/>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8" name="Footer Placeholder 7">
            <a:extLst>
              <a:ext uri="{FF2B5EF4-FFF2-40B4-BE49-F238E27FC236}">
                <a16:creationId xmlns:a16="http://schemas.microsoft.com/office/drawing/2014/main" id="{45BE1A55-A4DE-4462-C591-A9C94D163E0B}"/>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8F98ABCB-D925-5849-FF1D-36EA673DC28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27724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0175-390B-C255-50CA-7A8F9E830E0F}"/>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7AA6529A-46E3-7CF4-2A99-9B808D95A49F}"/>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4" name="Footer Placeholder 3">
            <a:extLst>
              <a:ext uri="{FF2B5EF4-FFF2-40B4-BE49-F238E27FC236}">
                <a16:creationId xmlns:a16="http://schemas.microsoft.com/office/drawing/2014/main" id="{493EEC32-51C9-7F64-2884-E8C2996798E6}"/>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7B782BA6-D034-CAC7-32B1-3CF6279425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18243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5E73C4-FB1A-3044-8E41-0B30FC984BC6}"/>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3" name="Footer Placeholder 2">
            <a:extLst>
              <a:ext uri="{FF2B5EF4-FFF2-40B4-BE49-F238E27FC236}">
                <a16:creationId xmlns:a16="http://schemas.microsoft.com/office/drawing/2014/main" id="{63F45523-1E9A-3E9C-37FB-017EF6EFF333}"/>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4548DE5D-BC18-C076-F5C4-2245154BF6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9556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26287-114D-44EF-8F71-66F200CDC25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98F0DBCE-4DB0-7A20-3B23-BB44A6CA693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8F71DFC-1E0B-7954-D3AE-C101D88C23B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D186CCE-D0E9-BB7B-F1DA-1D72BB36E65A}"/>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6" name="Footer Placeholder 5">
            <a:extLst>
              <a:ext uri="{FF2B5EF4-FFF2-40B4-BE49-F238E27FC236}">
                <a16:creationId xmlns:a16="http://schemas.microsoft.com/office/drawing/2014/main" id="{81721C57-DCA1-2188-9792-DB605AB4058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826CC75-686C-379B-23FC-FDE8B88E7EA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679648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320F-1E78-7F49-9568-CB495F2EBB6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6A1A615-E416-7615-6FAF-7D2F9687632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D"/>
          </a:p>
        </p:txBody>
      </p:sp>
      <p:sp>
        <p:nvSpPr>
          <p:cNvPr id="4" name="Text Placeholder 3">
            <a:extLst>
              <a:ext uri="{FF2B5EF4-FFF2-40B4-BE49-F238E27FC236}">
                <a16:creationId xmlns:a16="http://schemas.microsoft.com/office/drawing/2014/main" id="{A6342EA4-F174-2E98-0ACE-378DA178CF4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79C953E-D7B2-1A33-A7C4-606290DA3569}"/>
              </a:ext>
            </a:extLst>
          </p:cNvPr>
          <p:cNvSpPr>
            <a:spLocks noGrp="1"/>
          </p:cNvSpPr>
          <p:nvPr>
            <p:ph type="dt" sz="half" idx="10"/>
          </p:nvPr>
        </p:nvSpPr>
        <p:spPr/>
        <p:txBody>
          <a:bodyPr/>
          <a:lstStyle/>
          <a:p>
            <a:fld id="{D7E02932-7078-4311-B811-21ACDA76BA78}" type="datetimeFigureOut">
              <a:rPr lang="en-ID" smtClean="0"/>
              <a:t>09/07/2022</a:t>
            </a:fld>
            <a:endParaRPr lang="en-ID"/>
          </a:p>
        </p:txBody>
      </p:sp>
      <p:sp>
        <p:nvSpPr>
          <p:cNvPr id="6" name="Footer Placeholder 5">
            <a:extLst>
              <a:ext uri="{FF2B5EF4-FFF2-40B4-BE49-F238E27FC236}">
                <a16:creationId xmlns:a16="http://schemas.microsoft.com/office/drawing/2014/main" id="{0E1FFC79-6F61-C38E-089A-CF4741989775}"/>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7ACB4315-991A-84ED-9808-6B8C6B107A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80229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863780-F941-761E-5419-610F4D4FD4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7979BC5-F548-C5D3-518E-88F2AD65119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B2C0E4A-108E-F591-2B09-C5C3B3678E4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7E02932-7078-4311-B811-21ACDA76BA78}" type="datetimeFigureOut">
              <a:rPr lang="en-ID" smtClean="0"/>
              <a:t>09/07/2022</a:t>
            </a:fld>
            <a:endParaRPr lang="en-ID"/>
          </a:p>
        </p:txBody>
      </p:sp>
      <p:sp>
        <p:nvSpPr>
          <p:cNvPr id="5" name="Footer Placeholder 4">
            <a:extLst>
              <a:ext uri="{FF2B5EF4-FFF2-40B4-BE49-F238E27FC236}">
                <a16:creationId xmlns:a16="http://schemas.microsoft.com/office/drawing/2014/main" id="{4D3E582A-D51B-54FA-9E06-027C191F420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8BFB6EBC-0202-97D7-8EBD-E8CD28A2C3B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5989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Lesson 13</a:t>
            </a:r>
            <a:endParaRPr dirty="0"/>
          </a:p>
        </p:txBody>
      </p:sp>
      <p:sp>
        <p:nvSpPr>
          <p:cNvPr id="129" name="Google Shape;129;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Hardhat DeFi &amp; Aave</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Garry Abel Diaraja H - 1103190147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6"/>
        <p:cNvGrpSpPr/>
        <p:nvPr/>
      </p:nvGrpSpPr>
      <p:grpSpPr>
        <a:xfrm>
          <a:off x="0" y="0"/>
          <a:ext cx="0" cy="0"/>
          <a:chOff x="0" y="0"/>
          <a:chExt cx="0" cy="0"/>
        </a:xfrm>
      </p:grpSpPr>
      <p:pic>
        <p:nvPicPr>
          <p:cNvPr id="177" name="Google Shape;177;p22"/>
          <p:cNvPicPr preferRelativeResize="0"/>
          <p:nvPr/>
        </p:nvPicPr>
        <p:blipFill>
          <a:blip r:embed="rId3">
            <a:alphaModFix/>
          </a:blip>
          <a:stretch>
            <a:fillRect/>
          </a:stretch>
        </p:blipFill>
        <p:spPr>
          <a:xfrm>
            <a:off x="358387" y="201588"/>
            <a:ext cx="8427226" cy="474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pic>
        <p:nvPicPr>
          <p:cNvPr id="182" name="Google Shape;182;p23"/>
          <p:cNvPicPr preferRelativeResize="0"/>
          <p:nvPr/>
        </p:nvPicPr>
        <p:blipFill>
          <a:blip r:embed="rId3">
            <a:alphaModFix/>
          </a:blip>
          <a:stretch>
            <a:fillRect/>
          </a:stretch>
        </p:blipFill>
        <p:spPr>
          <a:xfrm>
            <a:off x="380225" y="213875"/>
            <a:ext cx="8383550" cy="471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
        <p:cNvGrpSpPr/>
        <p:nvPr/>
      </p:nvGrpSpPr>
      <p:grpSpPr>
        <a:xfrm>
          <a:off x="0" y="0"/>
          <a:ext cx="0" cy="0"/>
          <a:chOff x="0" y="0"/>
          <a:chExt cx="0" cy="0"/>
        </a:xfrm>
      </p:grpSpPr>
      <p:pic>
        <p:nvPicPr>
          <p:cNvPr id="187" name="Google Shape;187;p24"/>
          <p:cNvPicPr preferRelativeResize="0"/>
          <p:nvPr/>
        </p:nvPicPr>
        <p:blipFill>
          <a:blip r:embed="rId3">
            <a:alphaModFix/>
          </a:blip>
          <a:stretch>
            <a:fillRect/>
          </a:stretch>
        </p:blipFill>
        <p:spPr>
          <a:xfrm>
            <a:off x="350150" y="196962"/>
            <a:ext cx="8443699" cy="4749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Depositing into Aave</a:t>
            </a:r>
            <a:endParaRPr/>
          </a:p>
        </p:txBody>
      </p:sp>
      <p:pic>
        <p:nvPicPr>
          <p:cNvPr id="193" name="Google Shape;193;p25"/>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Borrowing from Aave</a:t>
            </a:r>
            <a:endParaRPr/>
          </a:p>
        </p:txBody>
      </p:sp>
      <p:pic>
        <p:nvPicPr>
          <p:cNvPr id="199" name="Google Shape;199;p26"/>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eTokens</a:t>
            </a:r>
            <a:endParaRPr/>
          </a:p>
        </p:txBody>
      </p:sp>
      <p:pic>
        <p:nvPicPr>
          <p:cNvPr id="205" name="Google Shape;205;p27"/>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What is DeFi</a:t>
            </a:r>
            <a:endParaRPr/>
          </a:p>
        </p:txBody>
      </p:sp>
      <p:sp>
        <p:nvSpPr>
          <p:cNvPr id="135" name="Google Shape;135;p1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DeFi adalah salah satu kemajuan paling signifikan yang dimungkinkan oleh blockchain, kontrak pintar, dan oracle. Sementara DeFi dimulai sebagai gerakan untuk menciptakan kembali instrumen keuangan umum pada infrastruktur terdesentralisasi, deFi telah berkembang pesat untuk mendukung berbagai produk dan pasar yang sama sekali baru. </a:t>
            </a: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9"/>
        <p:cNvGrpSpPr/>
        <p:nvPr/>
      </p:nvGrpSpPr>
      <p:grpSpPr>
        <a:xfrm>
          <a:off x="0" y="0"/>
          <a:ext cx="0" cy="0"/>
          <a:chOff x="0" y="0"/>
          <a:chExt cx="0" cy="0"/>
        </a:xfrm>
      </p:grpSpPr>
      <p:pic>
        <p:nvPicPr>
          <p:cNvPr id="140" name="Google Shape;140;p15"/>
          <p:cNvPicPr preferRelativeResize="0"/>
          <p:nvPr/>
        </p:nvPicPr>
        <p:blipFill>
          <a:blip r:embed="rId3">
            <a:alphaModFix/>
          </a:blip>
          <a:stretch>
            <a:fillRect/>
          </a:stretch>
        </p:blipFill>
        <p:spPr>
          <a:xfrm>
            <a:off x="375987" y="211488"/>
            <a:ext cx="8392027" cy="4720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pic>
        <p:nvPicPr>
          <p:cNvPr id="145" name="Google Shape;145;p16"/>
          <p:cNvPicPr preferRelativeResize="0"/>
          <p:nvPr/>
        </p:nvPicPr>
        <p:blipFill>
          <a:blip r:embed="rId3">
            <a:alphaModFix/>
          </a:blip>
          <a:stretch>
            <a:fillRect/>
          </a:stretch>
        </p:blipFill>
        <p:spPr>
          <a:xfrm>
            <a:off x="365400" y="205538"/>
            <a:ext cx="8413200" cy="473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pic>
        <p:nvPicPr>
          <p:cNvPr id="150" name="Google Shape;150;p17"/>
          <p:cNvPicPr preferRelativeResize="0"/>
          <p:nvPr/>
        </p:nvPicPr>
        <p:blipFill>
          <a:blip r:embed="rId3">
            <a:alphaModFix/>
          </a:blip>
          <a:stretch>
            <a:fillRect/>
          </a:stretch>
        </p:blipFill>
        <p:spPr>
          <a:xfrm>
            <a:off x="371750" y="209113"/>
            <a:ext cx="8400499" cy="472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DeFi Llama</a:t>
            </a:r>
            <a:endParaRPr/>
          </a:p>
        </p:txBody>
      </p:sp>
      <p:pic>
        <p:nvPicPr>
          <p:cNvPr id="156" name="Google Shape;156;p18"/>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Aave</a:t>
            </a:r>
            <a:endParaRPr/>
          </a:p>
        </p:txBody>
      </p:sp>
      <p:pic>
        <p:nvPicPr>
          <p:cNvPr id="162" name="Google Shape;162;p19"/>
          <p:cNvPicPr preferRelativeResize="0"/>
          <p:nvPr/>
        </p:nvPicPr>
        <p:blipFill>
          <a:blip r:embed="rId3">
            <a:alphaModFix/>
          </a:blip>
          <a:stretch>
            <a:fillRect/>
          </a:stretch>
        </p:blipFill>
        <p:spPr>
          <a:xfrm>
            <a:off x="1871113" y="1800200"/>
            <a:ext cx="5401776" cy="3038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373425" y="210050"/>
            <a:ext cx="8397149" cy="4723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1"/>
        <p:cNvGrpSpPr/>
        <p:nvPr/>
      </p:nvGrpSpPr>
      <p:grpSpPr>
        <a:xfrm>
          <a:off x="0" y="0"/>
          <a:ext cx="0" cy="0"/>
          <a:chOff x="0" y="0"/>
          <a:chExt cx="0" cy="0"/>
        </a:xfrm>
      </p:grpSpPr>
      <p:pic>
        <p:nvPicPr>
          <p:cNvPr id="172" name="Google Shape;172;p21"/>
          <p:cNvPicPr preferRelativeResize="0"/>
          <p:nvPr/>
        </p:nvPicPr>
        <p:blipFill>
          <a:blip r:embed="rId3">
            <a:alphaModFix/>
          </a:blip>
          <a:stretch>
            <a:fillRect/>
          </a:stretch>
        </p:blipFill>
        <p:spPr>
          <a:xfrm>
            <a:off x="400275" y="225150"/>
            <a:ext cx="8343451" cy="46931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73</Words>
  <Application>Microsoft Office PowerPoint</Application>
  <PresentationFormat>On-screen Show (16:9)</PresentationFormat>
  <Paragraphs>11</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Calibri Light</vt:lpstr>
      <vt:lpstr>Arial</vt:lpstr>
      <vt:lpstr>Office Theme</vt:lpstr>
      <vt:lpstr>Lesson 13</vt:lpstr>
      <vt:lpstr>What is DeFi</vt:lpstr>
      <vt:lpstr>PowerPoint Presentation</vt:lpstr>
      <vt:lpstr>PowerPoint Presentation</vt:lpstr>
      <vt:lpstr>PowerPoint Presentation</vt:lpstr>
      <vt:lpstr>DeFi Llama</vt:lpstr>
      <vt:lpstr>Aave</vt:lpstr>
      <vt:lpstr>PowerPoint Presentation</vt:lpstr>
      <vt:lpstr>PowerPoint Presentation</vt:lpstr>
      <vt:lpstr>PowerPoint Presentation</vt:lpstr>
      <vt:lpstr>PowerPoint Presentation</vt:lpstr>
      <vt:lpstr>PowerPoint Presentation</vt:lpstr>
      <vt:lpstr>Depositing into Aave</vt:lpstr>
      <vt:lpstr>Borrowing from Aave</vt:lpstr>
      <vt:lpstr>eTokens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13</dc:title>
  <cp:lastModifiedBy>GARRY ABEL DIARAJA H</cp:lastModifiedBy>
  <cp:revision>1</cp:revision>
  <dcterms:modified xsi:type="dcterms:W3CDTF">2022-07-09T09:04:02Z</dcterms:modified>
</cp:coreProperties>
</file>